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311" autoAdjust="0"/>
  </p:normalViewPr>
  <p:slideViewPr>
    <p:cSldViewPr snapToGrid="0">
      <p:cViewPr>
        <p:scale>
          <a:sx n="31" d="100"/>
          <a:sy n="31" d="100"/>
        </p:scale>
        <p:origin x="24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2024/12/5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80951" y="103299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12.9-12.13</a:t>
            </a:r>
            <a:endParaRPr kumimoji="1" lang="zh-CN" altLang="en-US" sz="1700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60149" y="379973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20" y="495779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91745"/>
              </p:ext>
            </p:extLst>
          </p:nvPr>
        </p:nvGraphicFramePr>
        <p:xfrm>
          <a:off x="264881" y="942195"/>
          <a:ext cx="8739182" cy="7916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80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75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White fungus and pear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银耳雪梨汤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Cream of 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Corn Soup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奶油玉米汤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Tomato and Egg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西红柿鸡蛋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汤</a:t>
                      </a: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dry shrimp soup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冬瓜海米汤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dates and wolfberry rib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红枣枸杞排骨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汤</a:t>
                      </a: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13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German Sausage Platter with Sauerkraut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德国香肠拼盘配酸菜</a:t>
                      </a: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Mashed Potato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土豆泥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Sourdough Bread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酸面包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Mexican Cheese Chicken Rolls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墨西哥芝士鸡柳卷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Mushroom with Corn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玉米蘑菇丁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sweet potato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蒸红薯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Penne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Bolognese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牛肉酱斜切意面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Macaroni</a:t>
                      </a:r>
                      <a:r>
                        <a:rPr lang="en-GB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with Cheese and Mushroom Sauce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大弯通面配奶油青口贝蘑菇汁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Mashed pumpkin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南瓜泥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Fish fillet with Italian tomatoes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意大利番茄烧鱼柳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Pepper, Onion &amp; Eggplant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烤茄子彩椒洋葱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蒸玉米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Tortilla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面饼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Moroccan stewed lamb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摩洛哥炖羊肉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Buttered seasonal vegetable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黄油时蔬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Mashed purple sweet potato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紫薯泥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Seaweed Rice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海苔饭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690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Chicken With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Three Cups Of Sauce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三杯鸡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Chinese Kale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炒芥兰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ansa Pro SemiBold"/>
                        </a:rPr>
                        <a:t>Stir-fried cabbage in vinegar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醋溜白菜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Pickled duck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酱香鸭块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tomato and egg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番茄炒鸡蛋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Stir-fried shredded lettuce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炝炒莴笋丝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Rice 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Chongqing spicy chicken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重庆辣子鸡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Dry pot organic cauliflower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干锅有机菜花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Stuffed tofu with minced meat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肉沫酿豆腐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Pork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焦溜丸子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</a:t>
                      </a:r>
                      <a:r>
                        <a:rPr lang="en-GB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roccoli</a:t>
                      </a: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清炒西兰花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Braised gluten with cabbage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白菜烧面筋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Sauteed moo Shu pork in vinegar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醋溜木须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rape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炒油菜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sliced potatoes with green pepper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青椒土豆片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829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Cantonese braised beef brisket with rice noodles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广式诸侯牛腩河粉 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Bok-choy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配：上海青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Hot Spicy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麻辣烫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Hot pot noodles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，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Sliced chicken, fish tofu, </a:t>
                      </a: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broad noodles, 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broccoli,    corn segments, lettuce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）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（火锅面、鸡肉片、鱼豆腐、宽粉、西兰花、玉米段、油麦菜）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Xinjiang style pork noodle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新疆过油肉拌面</a:t>
                      </a:r>
                      <a:endParaRPr lang="en-US" altLang="zh-CN" sz="12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chicken noodles with pickled cabbage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酸菜肉丝面</a:t>
                      </a:r>
                      <a:endParaRPr lang="zh-CN" alt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Shanxi oil splashed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陕西油泼臊子面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26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Mulberry Rose Health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i="0" kern="120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桑葚玫瑰健康水</a:t>
                      </a:r>
                      <a:b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Pineapple preserved plum sour sweet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菠萝话梅酸甜水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Qingti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Mint and Lime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青提薄荷青柠水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Cucumber Pineapple Peppermint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黄瓜菠萝薄荷水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Osmanthus Coconut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桂花椰子水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84685"/>
              </p:ext>
            </p:extLst>
          </p:nvPr>
        </p:nvGraphicFramePr>
        <p:xfrm>
          <a:off x="2223444" y="8888258"/>
          <a:ext cx="6780619" cy="9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087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701" y="8902546"/>
            <a:ext cx="1637412" cy="1005906"/>
          </a:xfrm>
          <a:prstGeom prst="rect">
            <a:avLst/>
          </a:prstGeom>
        </p:spPr>
      </p:pic>
      <p:graphicFrame>
        <p:nvGraphicFramePr>
          <p:cNvPr id="23" name="表格 16"/>
          <p:cNvGraphicFramePr>
            <a:graphicFrameLocks noGrp="1"/>
          </p:cNvGraphicFramePr>
          <p:nvPr/>
        </p:nvGraphicFramePr>
        <p:xfrm>
          <a:off x="2081525" y="14437364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56" y="14437363"/>
            <a:ext cx="1620568" cy="847817"/>
          </a:xfrm>
          <a:prstGeom prst="rect">
            <a:avLst/>
          </a:prstGeom>
        </p:spPr>
      </p:pic>
      <p:sp>
        <p:nvSpPr>
          <p:cNvPr id="28" name="文本框 6"/>
          <p:cNvSpPr txBox="1"/>
          <p:nvPr/>
        </p:nvSpPr>
        <p:spPr>
          <a:xfrm>
            <a:off x="1831113" y="9905969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2" y="9997004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75566"/>
              </p:ext>
            </p:extLst>
          </p:nvPr>
        </p:nvGraphicFramePr>
        <p:xfrm>
          <a:off x="238308" y="10430074"/>
          <a:ext cx="8739180" cy="380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625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Bacon, ham and cheese bagel</a:t>
                      </a:r>
                    </a:p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培根火腿奶酪贝果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Beef steak with black pepper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黑椒汁牛排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¥25.00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块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100g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Squid skewers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鱿鱼串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串）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dumplings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煎饺（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Indian style cauliflower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印度菜花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Onions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炸洋葱丝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Egg and cheese pork fillet burger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鸡蛋奶酪猪柳堡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¥14.00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prawns, American style</a:t>
                      </a:r>
                      <a:b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美式焗大虾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Taiwan rice balls with minced meat and vegetables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台湾肉松蔬菜芝士饭团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 pork in mustard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芥末酱烤猪梅肉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eggs with jasmine flowers</a:t>
                      </a: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茉莉花炒笨鸡蛋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Diced lotus root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脆藕丁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Hotdog</a:t>
                      </a:r>
                      <a:b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美式热狗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¥12.00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fan bones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香煎扇子骨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¥20.00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根）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style egg &amp; tofu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韩式鸡蛋豆腐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3765" rtl="0" eaLnBrk="1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oyster mushrooms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炒平菇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Crispy chicken fillet</a:t>
                      </a:r>
                    </a:p>
                    <a:p>
                      <a:pPr algn="ctr" rtl="0" fontAlgn="ctr"/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香酥鸡柳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broccoli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清炒西兰花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Fried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炸薯角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¥12.00 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Fried rice with shrimps and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虾仁蔬菜炒饭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¥12.00 </a:t>
                      </a:r>
                      <a:endParaRPr lang="zh-CN" altLang="en-US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5571" y="1788781"/>
            <a:ext cx="212354" cy="212354"/>
          </a:xfrm>
          <a:prstGeom prst="rect">
            <a:avLst/>
          </a:prstGeom>
        </p:spPr>
      </p:pic>
      <p:pic>
        <p:nvPicPr>
          <p:cNvPr id="8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0306" y="2311082"/>
            <a:ext cx="213360" cy="213360"/>
          </a:xfrm>
          <a:prstGeom prst="rect">
            <a:avLst/>
          </a:prstGeom>
        </p:spPr>
      </p:pic>
      <p:pic>
        <p:nvPicPr>
          <p:cNvPr id="65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440" y="2078024"/>
            <a:ext cx="241935" cy="241935"/>
          </a:xfrm>
          <a:prstGeom prst="rect">
            <a:avLst/>
          </a:prstGeom>
        </p:spPr>
      </p:pic>
      <p:pic>
        <p:nvPicPr>
          <p:cNvPr id="6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5002" y="2602651"/>
            <a:ext cx="273050" cy="273050"/>
          </a:xfrm>
          <a:prstGeom prst="rect">
            <a:avLst/>
          </a:prstGeom>
        </p:spPr>
      </p:pic>
      <p:pic>
        <p:nvPicPr>
          <p:cNvPr id="2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4373" y="4414674"/>
            <a:ext cx="213360" cy="213360"/>
          </a:xfrm>
          <a:prstGeom prst="rect">
            <a:avLst/>
          </a:prstGeom>
        </p:spPr>
      </p:pic>
      <p:pic>
        <p:nvPicPr>
          <p:cNvPr id="67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9227" y="4291107"/>
            <a:ext cx="230247" cy="230247"/>
          </a:xfrm>
          <a:prstGeom prst="rect">
            <a:avLst/>
          </a:prstGeom>
        </p:spPr>
      </p:pic>
      <p:pic>
        <p:nvPicPr>
          <p:cNvPr id="34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5235" y="4575676"/>
            <a:ext cx="206375" cy="206375"/>
          </a:xfrm>
          <a:prstGeom prst="rect">
            <a:avLst/>
          </a:prstGeom>
        </p:spPr>
      </p:pic>
      <p:pic>
        <p:nvPicPr>
          <p:cNvPr id="46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31467" y="7035572"/>
            <a:ext cx="257095" cy="257095"/>
          </a:xfrm>
          <a:prstGeom prst="rect">
            <a:avLst/>
          </a:prstGeom>
        </p:spPr>
      </p:pic>
      <p:pic>
        <p:nvPicPr>
          <p:cNvPr id="5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755002" y="11091853"/>
            <a:ext cx="213360" cy="213360"/>
          </a:xfrm>
          <a:prstGeom prst="rect">
            <a:avLst/>
          </a:prstGeom>
        </p:spPr>
      </p:pic>
      <p:pic>
        <p:nvPicPr>
          <p:cNvPr id="62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6100" y="11712767"/>
            <a:ext cx="220345" cy="220345"/>
          </a:xfrm>
          <a:prstGeom prst="rect">
            <a:avLst/>
          </a:prstGeom>
        </p:spPr>
      </p:pic>
      <p:pic>
        <p:nvPicPr>
          <p:cNvPr id="64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074271" y="12247525"/>
            <a:ext cx="213360" cy="213360"/>
          </a:xfrm>
          <a:prstGeom prst="rect">
            <a:avLst/>
          </a:prstGeom>
        </p:spPr>
      </p:pic>
      <p:pic>
        <p:nvPicPr>
          <p:cNvPr id="66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538284" y="11402076"/>
            <a:ext cx="213360" cy="213360"/>
          </a:xfrm>
          <a:prstGeom prst="rect">
            <a:avLst/>
          </a:prstGeom>
        </p:spPr>
      </p:pic>
      <p:pic>
        <p:nvPicPr>
          <p:cNvPr id="76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785" y="12029900"/>
            <a:ext cx="202565" cy="202565"/>
          </a:xfrm>
          <a:prstGeom prst="rect">
            <a:avLst/>
          </a:prstGeom>
        </p:spPr>
      </p:pic>
      <p:pic>
        <p:nvPicPr>
          <p:cNvPr id="69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024379" y="12581855"/>
            <a:ext cx="213360" cy="213360"/>
          </a:xfrm>
          <a:prstGeom prst="rect">
            <a:avLst/>
          </a:prstGeom>
        </p:spPr>
      </p:pic>
      <p:pic>
        <p:nvPicPr>
          <p:cNvPr id="7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10281" y="11257528"/>
            <a:ext cx="221933" cy="221933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11F4877B-0924-38D1-E213-CD9E77291A2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6208" y="2386414"/>
            <a:ext cx="205105" cy="205105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89CC9E20-3BB9-73B8-9595-1EC53AB9B8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18006" y="11839273"/>
            <a:ext cx="221933" cy="221933"/>
          </a:xfrm>
          <a:prstGeom prst="rect">
            <a:avLst/>
          </a:prstGeom>
        </p:spPr>
      </p:pic>
      <p:pic>
        <p:nvPicPr>
          <p:cNvPr id="16" name="Picture 47">
            <a:extLst>
              <a:ext uri="{FF2B5EF4-FFF2-40B4-BE49-F238E27FC236}">
                <a16:creationId xmlns:a16="http://schemas.microsoft.com/office/drawing/2014/main" id="{019EFB92-E826-9CE4-440A-CEB7FB01FC2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8435" y="3237009"/>
            <a:ext cx="241935" cy="241935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50C0B669-D90B-AF51-C74B-6CA7CFB3E7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746" y="11880304"/>
            <a:ext cx="218440" cy="218440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4859AA8-C1ED-4471-A91D-E1CD2893B3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1833" y="7180957"/>
            <a:ext cx="218440" cy="218440"/>
          </a:xfrm>
          <a:prstGeom prst="rect">
            <a:avLst/>
          </a:prstGeom>
        </p:spPr>
      </p:pic>
      <p:pic>
        <p:nvPicPr>
          <p:cNvPr id="2" name="Picture 54">
            <a:extLst>
              <a:ext uri="{FF2B5EF4-FFF2-40B4-BE49-F238E27FC236}">
                <a16:creationId xmlns:a16="http://schemas.microsoft.com/office/drawing/2014/main" id="{22E6994C-401E-D593-2D59-121F4AEDA41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9377" y="4420195"/>
            <a:ext cx="241936" cy="241936"/>
          </a:xfrm>
          <a:prstGeom prst="rect">
            <a:avLst/>
          </a:prstGeom>
        </p:spPr>
      </p:pic>
      <p:pic>
        <p:nvPicPr>
          <p:cNvPr id="13" name="Picture 55">
            <a:extLst>
              <a:ext uri="{FF2B5EF4-FFF2-40B4-BE49-F238E27FC236}">
                <a16:creationId xmlns:a16="http://schemas.microsoft.com/office/drawing/2014/main" id="{C5ADD859-EA96-137D-3C38-0EB119228E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4772" y="2247030"/>
            <a:ext cx="241936" cy="241936"/>
          </a:xfrm>
          <a:prstGeom prst="rect">
            <a:avLst/>
          </a:prstGeom>
        </p:spPr>
      </p:pic>
      <p:pic>
        <p:nvPicPr>
          <p:cNvPr id="20" name="Picture 51">
            <a:extLst>
              <a:ext uri="{FF2B5EF4-FFF2-40B4-BE49-F238E27FC236}">
                <a16:creationId xmlns:a16="http://schemas.microsoft.com/office/drawing/2014/main" id="{27D7B269-4487-072A-FADB-8B8870BE97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2935" y="6147821"/>
            <a:ext cx="213360" cy="213360"/>
          </a:xfrm>
          <a:prstGeom prst="rect">
            <a:avLst/>
          </a:prstGeom>
        </p:spPr>
      </p:pic>
      <p:pic>
        <p:nvPicPr>
          <p:cNvPr id="22" name="Picture 49">
            <a:extLst>
              <a:ext uri="{FF2B5EF4-FFF2-40B4-BE49-F238E27FC236}">
                <a16:creationId xmlns:a16="http://schemas.microsoft.com/office/drawing/2014/main" id="{AA370198-0A32-262D-71C8-3C28D42142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62535" y="6159554"/>
            <a:ext cx="212354" cy="212354"/>
          </a:xfrm>
          <a:prstGeom prst="rect">
            <a:avLst/>
          </a:prstGeom>
        </p:spPr>
      </p:pic>
      <p:pic>
        <p:nvPicPr>
          <p:cNvPr id="33" name="Picture 52">
            <a:extLst>
              <a:ext uri="{FF2B5EF4-FFF2-40B4-BE49-F238E27FC236}">
                <a16:creationId xmlns:a16="http://schemas.microsoft.com/office/drawing/2014/main" id="{259714EA-2486-6AA2-FB51-43BAE08506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7324" y="11917533"/>
            <a:ext cx="241935" cy="241935"/>
          </a:xfrm>
          <a:prstGeom prst="rect">
            <a:avLst/>
          </a:prstGeom>
        </p:spPr>
      </p:pic>
      <p:pic>
        <p:nvPicPr>
          <p:cNvPr id="17" name="Picture 56">
            <a:extLst>
              <a:ext uri="{FF2B5EF4-FFF2-40B4-BE49-F238E27FC236}">
                <a16:creationId xmlns:a16="http://schemas.microsoft.com/office/drawing/2014/main" id="{A20FB08A-CB54-8EF9-0B80-45D493811B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1660" y="1808952"/>
            <a:ext cx="197147" cy="197147"/>
          </a:xfrm>
          <a:prstGeom prst="rect">
            <a:avLst/>
          </a:prstGeom>
        </p:spPr>
      </p:pic>
      <p:pic>
        <p:nvPicPr>
          <p:cNvPr id="24" name="Picture 52">
            <a:extLst>
              <a:ext uri="{FF2B5EF4-FFF2-40B4-BE49-F238E27FC236}">
                <a16:creationId xmlns:a16="http://schemas.microsoft.com/office/drawing/2014/main" id="{3D4A25D7-B150-F23A-8131-CA5F14B904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9675" y="6826103"/>
            <a:ext cx="241935" cy="241935"/>
          </a:xfrm>
          <a:prstGeom prst="rect">
            <a:avLst/>
          </a:prstGeom>
        </p:spPr>
      </p:pic>
      <p:pic>
        <p:nvPicPr>
          <p:cNvPr id="36" name="Picture 56">
            <a:extLst>
              <a:ext uri="{FF2B5EF4-FFF2-40B4-BE49-F238E27FC236}">
                <a16:creationId xmlns:a16="http://schemas.microsoft.com/office/drawing/2014/main" id="{9763EDEB-2355-B3CB-5409-5EC00887B0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620854" y="7033082"/>
            <a:ext cx="257095" cy="257095"/>
          </a:xfrm>
          <a:prstGeom prst="rect">
            <a:avLst/>
          </a:prstGeom>
        </p:spPr>
      </p:pic>
      <p:pic>
        <p:nvPicPr>
          <p:cNvPr id="37" name="Picture 53">
            <a:extLst>
              <a:ext uri="{FF2B5EF4-FFF2-40B4-BE49-F238E27FC236}">
                <a16:creationId xmlns:a16="http://schemas.microsoft.com/office/drawing/2014/main" id="{8BEA9335-6D53-F410-18EC-E8AB0EBFA0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6208" y="6143967"/>
            <a:ext cx="243528" cy="243528"/>
          </a:xfrm>
          <a:prstGeom prst="rect">
            <a:avLst/>
          </a:prstGeom>
        </p:spPr>
      </p:pic>
      <p:pic>
        <p:nvPicPr>
          <p:cNvPr id="38" name="Picture 56">
            <a:extLst>
              <a:ext uri="{FF2B5EF4-FFF2-40B4-BE49-F238E27FC236}">
                <a16:creationId xmlns:a16="http://schemas.microsoft.com/office/drawing/2014/main" id="{39AF1D6B-78F9-2AAE-3178-A447C4A8D2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0430" y="5486126"/>
            <a:ext cx="241935" cy="241935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430116DD-7F46-DA94-0E8C-30B7C8AAC1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6295" y="13104015"/>
            <a:ext cx="218440" cy="218440"/>
          </a:xfrm>
          <a:prstGeom prst="rect">
            <a:avLst/>
          </a:prstGeom>
        </p:spPr>
      </p:pic>
      <p:pic>
        <p:nvPicPr>
          <p:cNvPr id="40" name="Picture 49">
            <a:extLst>
              <a:ext uri="{FF2B5EF4-FFF2-40B4-BE49-F238E27FC236}">
                <a16:creationId xmlns:a16="http://schemas.microsoft.com/office/drawing/2014/main" id="{E63D32BC-51ED-E258-6616-F0868FF9C9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8950" y="13634565"/>
            <a:ext cx="202565" cy="202565"/>
          </a:xfrm>
          <a:prstGeom prst="rect">
            <a:avLst/>
          </a:prstGeom>
        </p:spPr>
      </p:pic>
      <p:pic>
        <p:nvPicPr>
          <p:cNvPr id="14" name="Picture 56">
            <a:extLst>
              <a:ext uri="{FF2B5EF4-FFF2-40B4-BE49-F238E27FC236}">
                <a16:creationId xmlns:a16="http://schemas.microsoft.com/office/drawing/2014/main" id="{A2CCE8BF-E635-C38B-326D-1CFCEB0984E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2632" y="4521354"/>
            <a:ext cx="241935" cy="2419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99170" y="457406"/>
            <a:ext cx="3349280" cy="3657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12.9-12.13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30169" y="852419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5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10" y="993887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46888"/>
              </p:ext>
            </p:extLst>
          </p:nvPr>
        </p:nvGraphicFramePr>
        <p:xfrm>
          <a:off x="269352" y="1475875"/>
          <a:ext cx="8605296" cy="7723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Red bean porridge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红豆甜粥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Mixed vegetables and ham sandwich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什锦火腿三明治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bun with custard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流沙包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Black Rice Congee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中式紫米粥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Beef Croissant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黑胡椒牛肉可颂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Baked beans in tomato sauce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茄汁焗豆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Egg or Fried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摊鸡蛋或</a:t>
                      </a: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Vegetable &amp; Corn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蔬菜玉米汤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Wonton Soup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猪肉馄饨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Cabbage with Vermicelli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粉丝蒸白菜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Deep-Fried Dough Stick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油条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 or Fried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茶叶蛋或煎蛋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Soybean milk &amp; </a:t>
                      </a:r>
                      <a:r>
                        <a:rPr lang="en-US" altLang="zh-CN" sz="1200" dirty="0"/>
                        <a:t>yogurt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豆浆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酸奶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Sweet Potato Oatmeal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红薯燕麦粥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Hand grasping 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手抓饼</a:t>
                      </a:r>
                      <a:endParaRPr lang="en-US" altLang="zh-CN" sz="1200" dirty="0">
                        <a:solidFill>
                          <a:schemeClr val="tx1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Basil sausage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罗勒香肠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Scrambled Egg or Fried Egg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西式搅蛋或</a:t>
                      </a: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Egg &amp; Pork Porridge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皮蛋瘦肉粥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Chinese Multigrain Bun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中式杂粮包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Sauteed Lettuce with sliced meat and Dried Bean Curd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莴笋鸡肉片炒豆干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 or Fried Egg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水煮蛋</a:t>
                      </a: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或煎蛋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</a:t>
                      </a:r>
                      <a:r>
                        <a:rPr lang="zh-CN" altLang="en-US" sz="1200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72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Traditional Vegetable Soup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田园蔬菜汤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Pork with Potato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土豆红烧肉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Mushroom with Vegetables and chicken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时蔬鸡肉炒蘑菇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Spinach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清炒菠菜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tomato and egg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西红柿炒鸡蛋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Dry Shrimp in Tofu Soup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虾皮豆腐汤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Chicken Satay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骨肉相连鸡肉串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beef with cabbage vermicelli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白菜粉条炒牛肉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Spicy Hot Bean Curd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麻辣豆腐 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broccoli with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清炒西兰花彩椒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Vegetable Egg Soup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什锦蛋花汤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Beef with Onion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葱爆牛肉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pork with Potato and Mushroom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辣味香菇猪肉炒土豆条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Chinese Greens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清炒蒜蓉生菜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Chinese flowering cabbage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白灼菜心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Winter Melon and Corn Soup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冬瓜玉米汤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Fish with Mushrooms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蘑菇烧鱼件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pork with Zucchini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蒜香肉片炒西葫芦 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Cumin Tofu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孜然豆腐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Chrysanthemum 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清炒菊花菜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endParaRPr lang="zh-CN" altLang="en-US" sz="118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Broccoli</a:t>
                      </a: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西兰花沙拉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Potato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土豆沙拉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altLang="zh-CN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Lettuce and cucumber salad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生菜黄瓜沙拉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Pasta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意式面条沙拉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94293"/>
              </p:ext>
            </p:extLst>
          </p:nvPr>
        </p:nvGraphicFramePr>
        <p:xfrm>
          <a:off x="2098191" y="9989045"/>
          <a:ext cx="6766662" cy="109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10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7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22" y="10038879"/>
            <a:ext cx="1811573" cy="1095580"/>
          </a:xfrm>
          <a:prstGeom prst="rect">
            <a:avLst/>
          </a:prstGeom>
        </p:spPr>
      </p:pic>
      <p:pic>
        <p:nvPicPr>
          <p:cNvPr id="61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231" y="2922601"/>
            <a:ext cx="212090" cy="212090"/>
          </a:xfrm>
          <a:prstGeom prst="rect">
            <a:avLst/>
          </a:prstGeom>
        </p:spPr>
      </p:pic>
      <p:pic>
        <p:nvPicPr>
          <p:cNvPr id="19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62558" y="2297950"/>
            <a:ext cx="212090" cy="212090"/>
          </a:xfrm>
          <a:prstGeom prst="rect">
            <a:avLst/>
          </a:prstGeom>
        </p:spPr>
      </p:pic>
      <p:pic>
        <p:nvPicPr>
          <p:cNvPr id="2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231" y="5556790"/>
            <a:ext cx="212090" cy="212090"/>
          </a:xfrm>
          <a:prstGeom prst="rect">
            <a:avLst/>
          </a:prstGeom>
        </p:spPr>
      </p:pic>
      <p:pic>
        <p:nvPicPr>
          <p:cNvPr id="35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5982" y="6212088"/>
            <a:ext cx="215900" cy="215900"/>
          </a:xfrm>
          <a:prstGeom prst="rect">
            <a:avLst/>
          </a:prstGeom>
        </p:spPr>
      </p:pic>
      <p:pic>
        <p:nvPicPr>
          <p:cNvPr id="36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304" y="5458258"/>
            <a:ext cx="215900" cy="215900"/>
          </a:xfrm>
          <a:prstGeom prst="rect">
            <a:avLst/>
          </a:prstGeom>
        </p:spPr>
      </p:pic>
      <p:pic>
        <p:nvPicPr>
          <p:cNvPr id="37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9889" y="6010980"/>
            <a:ext cx="205740" cy="205740"/>
          </a:xfrm>
          <a:prstGeom prst="rect">
            <a:avLst/>
          </a:prstGeom>
        </p:spPr>
      </p:pic>
      <p:pic>
        <p:nvPicPr>
          <p:cNvPr id="76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4464" y="5063320"/>
            <a:ext cx="215900" cy="215900"/>
          </a:xfrm>
          <a:prstGeom prst="rect">
            <a:avLst/>
          </a:prstGeom>
        </p:spPr>
      </p:pic>
      <p:pic>
        <p:nvPicPr>
          <p:cNvPr id="38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5252518"/>
            <a:ext cx="205740" cy="205740"/>
          </a:xfrm>
          <a:prstGeom prst="rect">
            <a:avLst/>
          </a:prstGeom>
        </p:spPr>
      </p:pic>
      <p:pic>
        <p:nvPicPr>
          <p:cNvPr id="39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9675" y="5990877"/>
            <a:ext cx="212090" cy="212090"/>
          </a:xfrm>
          <a:prstGeom prst="rect">
            <a:avLst/>
          </a:prstGeom>
        </p:spPr>
      </p:pic>
      <p:pic>
        <p:nvPicPr>
          <p:cNvPr id="40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0927" y="5921906"/>
            <a:ext cx="212090" cy="21209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226" y="5598958"/>
            <a:ext cx="203860" cy="203860"/>
          </a:xfrm>
          <a:prstGeom prst="rect">
            <a:avLst/>
          </a:prstGeom>
        </p:spPr>
      </p:pic>
      <p:pic>
        <p:nvPicPr>
          <p:cNvPr id="5" name="Picture 53">
            <a:extLst>
              <a:ext uri="{FF2B5EF4-FFF2-40B4-BE49-F238E27FC236}">
                <a16:creationId xmlns:a16="http://schemas.microsoft.com/office/drawing/2014/main" id="{0CB89EF3-600A-0C0F-9ACB-F56A2EBDAF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49021" y="3212839"/>
            <a:ext cx="215900" cy="215900"/>
          </a:xfrm>
          <a:prstGeom prst="rect">
            <a:avLst/>
          </a:prstGeom>
        </p:spPr>
      </p:pic>
      <p:pic>
        <p:nvPicPr>
          <p:cNvPr id="6" name="Picture 56">
            <a:extLst>
              <a:ext uri="{FF2B5EF4-FFF2-40B4-BE49-F238E27FC236}">
                <a16:creationId xmlns:a16="http://schemas.microsoft.com/office/drawing/2014/main" id="{6AEF30AC-DF24-CD77-7CC6-E855368A4D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6980" y="2710511"/>
            <a:ext cx="212090" cy="212090"/>
          </a:xfrm>
          <a:prstGeom prst="rect">
            <a:avLst/>
          </a:prstGeom>
        </p:spPr>
      </p:pic>
      <p:pic>
        <p:nvPicPr>
          <p:cNvPr id="2" name="Picture 56">
            <a:extLst>
              <a:ext uri="{FF2B5EF4-FFF2-40B4-BE49-F238E27FC236}">
                <a16:creationId xmlns:a16="http://schemas.microsoft.com/office/drawing/2014/main" id="{176065E5-3899-74E8-CB31-440F496B64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3104" y="3322694"/>
            <a:ext cx="212090" cy="212090"/>
          </a:xfrm>
          <a:prstGeom prst="rect">
            <a:avLst/>
          </a:prstGeom>
        </p:spPr>
      </p:pic>
      <p:pic>
        <p:nvPicPr>
          <p:cNvPr id="3" name="Picture 52">
            <a:extLst>
              <a:ext uri="{FF2B5EF4-FFF2-40B4-BE49-F238E27FC236}">
                <a16:creationId xmlns:a16="http://schemas.microsoft.com/office/drawing/2014/main" id="{0F5B45CD-3D4C-7F58-27A5-E8CC6A9789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4464" y="2702087"/>
            <a:ext cx="205740" cy="2057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19604" y="3818599"/>
            <a:ext cx="3185946" cy="44981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12.9-12.13</a:t>
            </a:r>
            <a:endParaRPr kumimoji="1" lang="zh-CN" altLang="en-US" sz="17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35695" y="4649760"/>
            <a:ext cx="6556966" cy="104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60" y="5074845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66977"/>
              </p:ext>
            </p:extLst>
          </p:nvPr>
        </p:nvGraphicFramePr>
        <p:xfrm>
          <a:off x="396639" y="5406716"/>
          <a:ext cx="8077777" cy="227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Meat floss bread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肉松面包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Mandarin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橘子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Pumpkin Milk Bun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南瓜奶香包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bean bread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红豆千层面包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Fuji Apple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富士苹果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Mini Sandwich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迷你三明治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Pear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香梨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手撕面包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Watermelon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西瓜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Croissant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可颂面包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82790"/>
              </p:ext>
            </p:extLst>
          </p:nvPr>
        </p:nvGraphicFramePr>
        <p:xfrm>
          <a:off x="1861540" y="92260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09" y="9530845"/>
            <a:ext cx="1654257" cy="865442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5B16EBC7-B3D6-4848-26E8-E27F023854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58934" y="6205169"/>
            <a:ext cx="251193" cy="25119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A4NzIyN2MxYTlmMzQ1NGE2MjU5NWRkMjhlOGMxYTAifQ=="/>
</p:tagLst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1479</TotalTime>
  <Words>1441</Words>
  <Application>Microsoft Office PowerPoint</Application>
  <PresentationFormat>自定义</PresentationFormat>
  <Paragraphs>477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Euclid Circular A</vt:lpstr>
      <vt:lpstr>Source Han Sans SC Regular</vt:lpstr>
      <vt:lpstr>仿宋</vt:lpstr>
      <vt:lpstr>Arial</vt:lpstr>
      <vt:lpstr>Calibri</vt:lpstr>
      <vt:lpstr>Calibri Light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883</cp:revision>
  <cp:lastPrinted>2024-12-05T01:04:57Z</cp:lastPrinted>
  <dcterms:created xsi:type="dcterms:W3CDTF">2022-10-26T06:42:00Z</dcterms:created>
  <dcterms:modified xsi:type="dcterms:W3CDTF">2024-12-05T02:24:54Z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19A2B8BBDB084FB5839FA1AE8DC0E3C0_12</vt:lpwstr>
  </property>
  <property fmtid="{D5CDD505-2E9C-101B-9397-08002B2CF9AE}" pid="3" name="KSOProductBuildVer">
    <vt:lpwstr>2052-12.1.0.17813</vt:lpwstr>
  </property>
</Properties>
</file>